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82" r:id="rId2"/>
    <p:sldId id="256" r:id="rId3"/>
    <p:sldId id="267" r:id="rId4"/>
    <p:sldId id="268" r:id="rId5"/>
    <p:sldId id="273" r:id="rId6"/>
    <p:sldId id="269" r:id="rId7"/>
    <p:sldId id="314" r:id="rId8"/>
    <p:sldId id="315" r:id="rId9"/>
    <p:sldId id="316" r:id="rId10"/>
    <p:sldId id="292" r:id="rId11"/>
    <p:sldId id="299" r:id="rId12"/>
    <p:sldId id="304" r:id="rId13"/>
    <p:sldId id="319" r:id="rId14"/>
    <p:sldId id="306" r:id="rId15"/>
    <p:sldId id="307" r:id="rId16"/>
    <p:sldId id="308" r:id="rId17"/>
    <p:sldId id="320" r:id="rId18"/>
    <p:sldId id="313" r:id="rId19"/>
    <p:sldId id="312" r:id="rId20"/>
    <p:sldId id="270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269"/>
            <p14:sldId id="314"/>
            <p14:sldId id="315"/>
            <p14:sldId id="316"/>
            <p14:sldId id="292"/>
            <p14:sldId id="299"/>
            <p14:sldId id="304"/>
            <p14:sldId id="319"/>
            <p14:sldId id="306"/>
            <p14:sldId id="307"/>
            <p14:sldId id="308"/>
            <p14:sldId id="320"/>
            <p14:sldId id="313"/>
            <p14:sldId id="312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5978" autoAdjust="0"/>
  </p:normalViewPr>
  <p:slideViewPr>
    <p:cSldViewPr snapToGrid="0" showGuides="1">
      <p:cViewPr>
        <p:scale>
          <a:sx n="70" d="100"/>
          <a:sy n="70" d="100"/>
        </p:scale>
        <p:origin x="312" y="1572"/>
      </p:cViewPr>
      <p:guideLst>
        <p:guide orient="horz" pos="2115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죽음이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30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35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7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133553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37206" y="1092411"/>
            <a:ext cx="73526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 smtClean="0">
                <a:solidFill>
                  <a:srgbClr val="FF0000"/>
                </a:solidFill>
              </a:rPr>
              <a:t>픽토그램은</a:t>
            </a:r>
            <a:r>
              <a:rPr lang="ko-KR" altLang="en-US" sz="1400" dirty="0" smtClean="0">
                <a:solidFill>
                  <a:srgbClr val="FF0000"/>
                </a:solidFill>
              </a:rPr>
              <a:t> 스타일이 같도록 할 것</a:t>
            </a:r>
            <a:r>
              <a:rPr lang="en-US" altLang="ko-KR" sz="1400" dirty="0" smtClean="0">
                <a:solidFill>
                  <a:srgbClr val="FF0000"/>
                </a:solidFill>
              </a:rPr>
              <a:t>! </a:t>
            </a:r>
            <a:r>
              <a:rPr lang="ko-KR" altLang="en-US" sz="1400" dirty="0" smtClean="0">
                <a:solidFill>
                  <a:srgbClr val="FF0000"/>
                </a:solidFill>
              </a:rPr>
              <a:t>안이 채워진 것과 선으로 그려진 것은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픽토그램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7797" y="-558007"/>
            <a:ext cx="5503954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위의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가지 요소에서 왜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</a:rPr>
              <a:t>식별과 자원은 </a:t>
            </a:r>
            <a:r>
              <a:rPr lang="ko-KR" altLang="en-US" sz="1400" dirty="0" err="1">
                <a:solidFill>
                  <a:srgbClr val="FF0000"/>
                </a:solidFill>
              </a:rPr>
              <a:t>빠진것인가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/>
          <p:cNvSpPr txBox="1"/>
          <p:nvPr/>
        </p:nvSpPr>
        <p:spPr>
          <a:xfrm>
            <a:off x="1695451" y="3995009"/>
            <a:ext cx="3725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위 페이지와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픽토그램</a:t>
            </a:r>
            <a:r>
              <a:rPr lang="ko-KR" altLang="en-US" b="1" dirty="0" smtClean="0">
                <a:solidFill>
                  <a:srgbClr val="FF0000"/>
                </a:solidFill>
              </a:rPr>
              <a:t> 다름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12747945" y="4251126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장르의 게임에서 죽음으로 가는 경로는 다양하다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 중 하나로 자원을 관리하지 못해 지속적인 데미지를 받다 사망하는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자원은 몬스터를 처치해 획득 하거나 던전 클리어 보상으로 획득할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유저는 딜레마에 빠지게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자신 보다 강한 다수의 몬스터와 싸우다 죽을 것인지 제자리에 서서 굶어 죽을 것인지 결정해야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대다수의 유저는 생존 가능성이 더 큰 전투를 선택하고 전투에서 살아남아 자원을 획득하고 생명을 연장시킬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그렇지 않은 경우에는 다음 플레이에서 실수를 만회하기 위한 재시도를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영원한 죽음과 자원 관리의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28047" y="1116102"/>
            <a:ext cx="4693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앞에 로그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라이크</a:t>
            </a:r>
            <a:r>
              <a:rPr lang="ko-KR" altLang="en-US" sz="1400" dirty="0" smtClean="0">
                <a:solidFill>
                  <a:srgbClr val="FF0000"/>
                </a:solidFill>
              </a:rPr>
              <a:t> 단어는 빼도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식별요소가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생성과 식별 요소의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241354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8A3-71FF-4D92-AF47-6377472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A67-0380-4049-B227-69A048DA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D98A3-6FFC-4662-86FA-555892F416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4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3458867"/>
            <a:ext cx="118610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머리를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스다듬고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만지작</a:t>
            </a:r>
            <a:r>
              <a:rPr lang="ko-KR" altLang="en-US" sz="1400" dirty="0" smtClean="0">
                <a:solidFill>
                  <a:srgbClr val="FF0000"/>
                </a:solidFill>
              </a:rPr>
              <a:t>  거리며 발표를 진행 하고 좌우로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움직이면서 발표하다 보니 전달이 잘 되지 않는다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텐션을</a:t>
            </a:r>
            <a:r>
              <a:rPr lang="ko-KR" altLang="en-US" sz="1400" dirty="0" smtClean="0">
                <a:solidFill>
                  <a:srgbClr val="FF0000"/>
                </a:solidFill>
              </a:rPr>
              <a:t>  너무 올리지 말라는 것은 자신감 없이 발표하거나 작은 목소리로 얘기하라는 뜻이 아니다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미 이수가 안 될 것이라고 확신을 하는 것인지 아니면 지금 문서 작성을 안 하고 있다는 것을 </a:t>
            </a:r>
            <a:r>
              <a:rPr lang="ko-KR" altLang="en-US" sz="1400" dirty="0" smtClean="0">
                <a:solidFill>
                  <a:srgbClr val="FF0000"/>
                </a:solidFill>
              </a:rPr>
              <a:t>인지 못하고 있는 것인지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지금 문서 내용만으로 보면 </a:t>
            </a:r>
            <a:r>
              <a:rPr lang="en-US" altLang="ko-KR" sz="1400" dirty="0" smtClean="0">
                <a:solidFill>
                  <a:srgbClr val="FF0000"/>
                </a:solidFill>
              </a:rPr>
              <a:t>26</a:t>
            </a:r>
            <a:r>
              <a:rPr lang="ko-KR" altLang="en-US" sz="1400" dirty="0" smtClean="0">
                <a:solidFill>
                  <a:srgbClr val="FF0000"/>
                </a:solidFill>
              </a:rPr>
              <a:t>일 최종 평가에 대해서 인지를 못 한 것 같다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밤을 샌다 해도 하루는 </a:t>
            </a:r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시간인데</a:t>
            </a:r>
            <a:r>
              <a:rPr lang="en-US" altLang="ko-KR" sz="1400" dirty="0" smtClean="0">
                <a:solidFill>
                  <a:srgbClr val="FF0000"/>
                </a:solidFill>
              </a:rPr>
              <a:t>.. </a:t>
            </a:r>
            <a:r>
              <a:rPr lang="ko-KR" altLang="en-US" sz="1400" dirty="0" smtClean="0">
                <a:solidFill>
                  <a:srgbClr val="FF0000"/>
                </a:solidFill>
              </a:rPr>
              <a:t>너무 여유로움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포폴</a:t>
            </a:r>
            <a:r>
              <a:rPr lang="ko-KR" altLang="en-US" sz="1400" dirty="0" smtClean="0">
                <a:solidFill>
                  <a:srgbClr val="FF0000"/>
                </a:solidFill>
              </a:rPr>
              <a:t> 평가는 전체 포트폴리오를 평가하는 것이다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극적인 사람이 되고 싶은 마음을 조심해야 함</a:t>
            </a:r>
            <a:r>
              <a:rPr lang="en-US" altLang="ko-KR" sz="1400" dirty="0" smtClean="0">
                <a:solidFill>
                  <a:srgbClr val="FF0000"/>
                </a:solidFill>
              </a:rPr>
              <a:t>! </a:t>
            </a:r>
            <a:r>
              <a:rPr lang="ko-KR" altLang="en-US" sz="1400" dirty="0" smtClean="0">
                <a:solidFill>
                  <a:srgbClr val="FF0000"/>
                </a:solidFill>
              </a:rPr>
              <a:t>나에 대한 고민의 시간과 문서에 대한 고민의 시간을 혼돈하면 안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내용이 </a:t>
            </a:r>
            <a:r>
              <a:rPr lang="ko-KR" altLang="en-US" sz="1400" dirty="0" smtClean="0">
                <a:solidFill>
                  <a:srgbClr val="FF0000"/>
                </a:solidFill>
              </a:rPr>
              <a:t>우선인데 페이지 정리에  비중을 너무 많이 두고 있었는데 이제는 꾸미 는 것에 시간이 들어간 것 같다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정보와 분석이 구분이 잘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정보와 분석을 박스나 </a:t>
            </a:r>
            <a:r>
              <a:rPr lang="ko-KR" altLang="en-US" sz="1400" dirty="0" err="1">
                <a:solidFill>
                  <a:srgbClr val="FF0000"/>
                </a:solidFill>
              </a:rPr>
              <a:t>글머리기호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소제목 등으로 구분해서 표기 할 것</a:t>
            </a:r>
            <a:r>
              <a:rPr lang="en-US" altLang="ko-KR" sz="1400" dirty="0">
                <a:solidFill>
                  <a:srgbClr val="FF0000"/>
                </a:solidFill>
              </a:rPr>
              <a:t>!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문서를 구성 할 때 내가 분석하고자 하는 전반적인 방향성을 정하고 목차를 나눈다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목차를 나눈 후에 목차를 기준으로 </a:t>
            </a:r>
            <a:r>
              <a:rPr lang="ko-KR" altLang="en-US" sz="1400" dirty="0" err="1">
                <a:solidFill>
                  <a:srgbClr val="FF0000"/>
                </a:solidFill>
              </a:rPr>
              <a:t>한줄로</a:t>
            </a:r>
            <a:r>
              <a:rPr lang="ko-KR" altLang="en-US" sz="1400" dirty="0">
                <a:solidFill>
                  <a:srgbClr val="FF0000"/>
                </a:solidFill>
              </a:rPr>
              <a:t> 어떤 내용을 설명할지 작성해 볼 것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그것을 통해서 전체 이야기의 맥락을 파악하고 각 목차들이 서로 같은 맥락 또는 연관성이 있는지 확인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그 후에 다시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전체 내용을 </a:t>
            </a:r>
            <a:r>
              <a:rPr lang="ko-KR" altLang="en-US" sz="1400" dirty="0">
                <a:solidFill>
                  <a:srgbClr val="FF0000"/>
                </a:solidFill>
              </a:rPr>
              <a:t>목차에 따라 채워서 작성하고 마지막에는 목차를 기준으로 표나 항목을 만들고 관련된 요약되고 정리된 설명을 넣어 </a:t>
            </a:r>
            <a:r>
              <a:rPr lang="ko-KR" altLang="en-US" sz="1400" dirty="0" smtClean="0">
                <a:solidFill>
                  <a:srgbClr val="FF0000"/>
                </a:solidFill>
              </a:rPr>
              <a:t>줄 것</a:t>
            </a:r>
            <a:r>
              <a:rPr lang="en-US" altLang="ko-KR" sz="1400" dirty="0">
                <a:solidFill>
                  <a:srgbClr val="FF0000"/>
                </a:solidFill>
              </a:rPr>
              <a:t>! </a:t>
            </a:r>
            <a:r>
              <a:rPr lang="ko-KR" altLang="en-US" sz="1400" dirty="0">
                <a:solidFill>
                  <a:srgbClr val="FF0000"/>
                </a:solidFill>
              </a:rPr>
              <a:t/>
            </a:r>
            <a:br>
              <a:rPr lang="ko-KR" altLang="en-US" sz="1400" dirty="0">
                <a:solidFill>
                  <a:srgbClr val="FF0000"/>
                </a:solidFill>
              </a:rPr>
            </a:b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90455524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848412"/>
            <a:ext cx="5581102" cy="573150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848639"/>
            <a:ext cx="5560189" cy="57312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53678"/>
              </p:ext>
            </p:extLst>
          </p:nvPr>
        </p:nvGraphicFramePr>
        <p:xfrm>
          <a:off x="425250" y="3627948"/>
          <a:ext cx="5581103" cy="2951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0" y="979863"/>
            <a:ext cx="4490578" cy="2525950"/>
          </a:xfrm>
          <a:prstGeom prst="roundRect">
            <a:avLst>
              <a:gd name="adj" fmla="val 10014"/>
            </a:avLst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B93591C-440A-4722-812C-84877DDFABEA}"/>
              </a:ext>
            </a:extLst>
          </p:cNvPr>
          <p:cNvSpPr/>
          <p:nvPr/>
        </p:nvSpPr>
        <p:spPr>
          <a:xfrm>
            <a:off x="6829425" y="2662238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FCBF7A2-4B28-4ACC-BF25-785E2D216733}"/>
              </a:ext>
            </a:extLst>
          </p:cNvPr>
          <p:cNvSpPr/>
          <p:nvPr/>
        </p:nvSpPr>
        <p:spPr>
          <a:xfrm>
            <a:off x="9248775" y="2662238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1BA917-EF98-45AF-9C3D-82958ECAE59C}"/>
              </a:ext>
            </a:extLst>
          </p:cNvPr>
          <p:cNvSpPr/>
          <p:nvPr/>
        </p:nvSpPr>
        <p:spPr>
          <a:xfrm>
            <a:off x="6829425" y="3790951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7B9BA87-51D0-4A43-B36B-0DFCDC782233}"/>
              </a:ext>
            </a:extLst>
          </p:cNvPr>
          <p:cNvSpPr/>
          <p:nvPr/>
        </p:nvSpPr>
        <p:spPr>
          <a:xfrm>
            <a:off x="9248775" y="3790951"/>
            <a:ext cx="1828800" cy="69532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0DC96E-6D4E-4202-A71B-B479E7E60E31}"/>
              </a:ext>
            </a:extLst>
          </p:cNvPr>
          <p:cNvSpPr txBox="1"/>
          <p:nvPr/>
        </p:nvSpPr>
        <p:spPr>
          <a:xfrm>
            <a:off x="7295290" y="1934902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라이크를</a:t>
            </a:r>
            <a:r>
              <a:rPr lang="ko-KR" altLang="en-US" dirty="0"/>
              <a:t> 대표하는 요소들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FC57A-CA99-4CC7-8CB4-694B327695B8}"/>
              </a:ext>
            </a:extLst>
          </p:cNvPr>
          <p:cNvSpPr txBox="1"/>
          <p:nvPr/>
        </p:nvSpPr>
        <p:spPr>
          <a:xfrm>
            <a:off x="6253702" y="5348432"/>
            <a:ext cx="55130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 내가지가 가지는 특징을 설명하고 </a:t>
            </a:r>
            <a:r>
              <a:rPr lang="en-US" altLang="ko-KR" sz="1100" dirty="0"/>
              <a:t>‘</a:t>
            </a:r>
            <a:r>
              <a:rPr lang="ko-KR" altLang="en-US" sz="1100" dirty="0"/>
              <a:t>던 그리드</a:t>
            </a:r>
            <a:r>
              <a:rPr lang="en-US" altLang="ko-KR" sz="1100" dirty="0"/>
              <a:t>’</a:t>
            </a:r>
            <a:r>
              <a:rPr lang="ko-KR" altLang="en-US" sz="1100" dirty="0"/>
              <a:t>에서 어떤 방식으로 사용했는지 살펴봄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985" y="-1521986"/>
            <a:ext cx="11223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왜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던그리드</a:t>
            </a:r>
            <a:r>
              <a:rPr lang="ko-KR" altLang="en-US" sz="1400" dirty="0" smtClean="0">
                <a:solidFill>
                  <a:srgbClr val="FF0000"/>
                </a:solidFill>
              </a:rPr>
              <a:t> 하나만 분석을 했나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현재 나머지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포폴을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소울라이트를 참조 했는데</a:t>
            </a:r>
            <a:r>
              <a:rPr lang="en-US" altLang="ko-KR" sz="1400" dirty="0" smtClean="0">
                <a:solidFill>
                  <a:srgbClr val="FF0000"/>
                </a:solidFill>
              </a:rPr>
              <a:t>..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던그리드만</a:t>
            </a:r>
            <a:r>
              <a:rPr lang="ko-KR" altLang="en-US" sz="1400" dirty="0" smtClean="0">
                <a:solidFill>
                  <a:srgbClr val="FF0000"/>
                </a:solidFill>
              </a:rPr>
              <a:t> 있으면 전체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포폴</a:t>
            </a:r>
            <a:r>
              <a:rPr lang="ko-KR" altLang="en-US" sz="1400" dirty="0" smtClean="0">
                <a:solidFill>
                  <a:srgbClr val="FF0000"/>
                </a:solidFill>
              </a:rPr>
              <a:t> 맥락이 안 맞는 것은 아닐까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지금 현재 상황에서는 전체 장르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분석서로도</a:t>
            </a:r>
            <a:r>
              <a:rPr lang="ko-KR" altLang="en-US" sz="1400" dirty="0" smtClean="0">
                <a:solidFill>
                  <a:srgbClr val="FF0000"/>
                </a:solidFill>
              </a:rPr>
              <a:t> 부족하고 이전에 기초기획서의 내용과도 일부 겹치기 때문에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포폴로</a:t>
            </a:r>
            <a:r>
              <a:rPr lang="ko-KR" altLang="en-US" sz="1400" dirty="0" smtClean="0">
                <a:solidFill>
                  <a:srgbClr val="FF0000"/>
                </a:solidFill>
              </a:rPr>
              <a:t> 가치가 부족함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영원한 죽음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랜덤 생성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식별요소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자원 관리 간의 상관 관계는 없는 것인가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없다면 각 요소는 어떻게 어디에 영향을 주고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있다면 어떻게 어디에 영향을 주는가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영원한 죽음을 가볍게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기본적으로 세이브와 로드가 되지 않지만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사망 시 페널티를 감소시켰다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탐험을 유저가 임의로 중단하거나 캐릭터가 사망하게 되면 획득한 아이템의 전부와 재화의 일부를 소진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또한 진행한 던전의 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처치한 몬스터의 수만큼 경험치로 환산해 다음 플레이에 좀 더 쉽게 적응할 수 있도록 캐릭터를 육성할 수 있게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이때 캐릭터의 성장치는 초기화 되지 않는다는 것이 핵심이다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2260FD-E0F2-491F-B6C0-DEEEE9DE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7" y="4579481"/>
            <a:ext cx="2513172" cy="1413660"/>
          </a:xfrm>
          <a:prstGeom prst="roundRect">
            <a:avLst>
              <a:gd name="adj" fmla="val 12786"/>
            </a:avLst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539312D-39EB-4A84-8E4C-9B9313D85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4" t="36838" r="41856" b="35120"/>
          <a:stretch/>
        </p:blipFill>
        <p:spPr>
          <a:xfrm>
            <a:off x="3267282" y="4881779"/>
            <a:ext cx="866786" cy="901812"/>
          </a:xfrm>
          <a:prstGeom prst="roundRect">
            <a:avLst>
              <a:gd name="adj" fmla="val 13370"/>
            </a:avLst>
          </a:prstGeom>
        </p:spPr>
      </p:pic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던전은 방으로 구성되어 있고 방을 배치하는 방식은 랜덤이다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직선으로 배치될 수 도 있고 구불구불한 형태의 배치도 발생할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대신 방의 형태는 고정되어 있고 각 방의 연결 방향에 따라 방을 배치하는 것으로 판단했다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특정 방마다 배치될 구조물이 고정되어 있어 반복 플레이시 플레이 패턴이 고정된다는 단점이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6F5B1D7-B6C9-4829-BD8C-EE9917E4173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6304164-5330-4A53-87D2-DC3B6687DA05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C720CB-3FF6-4CFF-8C4F-7E815396CC1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F7FA63F-C1FD-43A5-9263-82A834C96B5D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8152EC-9322-4600-B145-0A55791A516F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4E0CC9-568F-4081-8C69-F5B9CB66FC4F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609716-8DE3-4C86-99AE-4E30F0505A4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A13AC3-8485-4E28-9EC9-2E5A7F65B9D9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976674B-7766-4FDF-9729-E76B01CF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1650244" y="4521191"/>
            <a:ext cx="2501771" cy="809264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3413F41-4E8D-497F-8A1C-DFAC164FA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567052" y="4518673"/>
            <a:ext cx="1024199" cy="1339618"/>
          </a:xfrm>
          <a:prstGeom prst="round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6E87D98-5E00-4A42-AD57-572867512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1650244" y="5426317"/>
            <a:ext cx="2501771" cy="43506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던그리드의</a:t>
            </a:r>
            <a:r>
              <a:rPr lang="ko-KR" altLang="en-US" sz="1200" dirty="0">
                <a:solidFill>
                  <a:schemeClr val="tx1"/>
                </a:solidFill>
              </a:rPr>
              <a:t> 경우 식별 요소를 활용한 게임 진행 방식을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마을의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들을 던전에서 찾아와 기능을 하나씩 개방하게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발견한 후 마을로 돌아오기 전까지 무슨 기능을 하는지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또한 던전 진행 중 무기나 아이템의 획득 방식은 대부분 박스를 상호작용으로 열어야 획득이 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상자를 열기 전까지 어떤 아이템을 획득할지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0E753AE-4EAB-4A58-BB51-6F9140D6CA2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3EAFD37-A654-41BD-8207-0F5FDDCE9B21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6ADED1B-E18B-4EDC-B17A-DEAD6E42DC01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FA1E201-A724-48D8-92F6-E2AD611BA75B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DA0FEC-E654-4E06-9513-9257118E2455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53D332-31D1-496B-850F-FCD6BE30593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2D6600-D075-4A11-932B-BBF91D031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592724" y="4193790"/>
            <a:ext cx="2083801" cy="801638"/>
          </a:xfrm>
          <a:prstGeom prst="round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5BB792-8B24-408E-82CE-7F7524CE5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592724" y="4941422"/>
            <a:ext cx="2083801" cy="749818"/>
          </a:xfrm>
          <a:prstGeom prst="round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E62CBD-6752-42B6-A975-8A3754E1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28" t="76180" r="17423" b="17077"/>
          <a:stretch/>
        </p:blipFill>
        <p:spPr>
          <a:xfrm>
            <a:off x="3246223" y="4297890"/>
            <a:ext cx="907617" cy="550829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C934D2B-A8EE-45BE-B104-654ECD69AA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28" t="48688" r="31015" b="38274"/>
          <a:stretch/>
        </p:blipFill>
        <p:spPr>
          <a:xfrm>
            <a:off x="2772146" y="4975446"/>
            <a:ext cx="1381695" cy="715794"/>
          </a:xfrm>
          <a:prstGeom prst="round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D1E9E1-EB3E-4CE4-8EEA-D07590D500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112" t="51318" r="33034" b="38274"/>
          <a:stretch/>
        </p:blipFill>
        <p:spPr>
          <a:xfrm>
            <a:off x="2767649" y="5743060"/>
            <a:ext cx="1381696" cy="583916"/>
          </a:xfrm>
          <a:prstGeom prst="round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470490-1D27-41C1-A4D1-21B34701AA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775" t="48688" r="47852" b="40379"/>
          <a:stretch/>
        </p:blipFill>
        <p:spPr>
          <a:xfrm>
            <a:off x="2772146" y="4300179"/>
            <a:ext cx="391646" cy="550829"/>
          </a:xfrm>
          <a:prstGeom prst="round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9753CC7-B299-4370-BB5A-CC5EE0AD03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56" t="48688" r="34504" b="37194"/>
          <a:stretch/>
        </p:blipFill>
        <p:spPr>
          <a:xfrm>
            <a:off x="592724" y="5743060"/>
            <a:ext cx="2083801" cy="5839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1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기본적으로 게임 진행을 위해 관리해야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하는 </a:t>
            </a:r>
            <a:r>
              <a:rPr lang="en-US" altLang="ko-KR" sz="1200" dirty="0">
                <a:solidFill>
                  <a:schemeClr val="tx1"/>
                </a:solidFill>
              </a:rPr>
              <a:t>HP</a:t>
            </a:r>
            <a:r>
              <a:rPr lang="ko-KR" altLang="en-US" sz="1200" dirty="0">
                <a:solidFill>
                  <a:schemeClr val="tx1"/>
                </a:solidFill>
              </a:rPr>
              <a:t>를 제외하고 추가로 관리해야 하는 자원들이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식량 포인트를 사용해 추가 버프를 획득하기도 하고 던전과 마을에서 사용하는 재화가 동일하기 때문에 마을에서 과소비 하게 되면 던전에서 아이템을 구매할 수 없기 때문에 유저는 신중하게 재화를 사용하게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가진 스킬은 </a:t>
            </a:r>
            <a:r>
              <a:rPr lang="ko-KR" altLang="en-US" sz="1200" dirty="0" err="1">
                <a:solidFill>
                  <a:schemeClr val="tx1"/>
                </a:solidFill>
              </a:rPr>
              <a:t>대쉬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회피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기술 뿐이고 사용시 파란색 스킬 포인트를 하나씩 감소시키게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일정 시간이 지나면 다시 회복 되지만 적절히 사용하지 못하면 몬스터의 기습공격에 쉽게 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9"/>
            <a:ext cx="11226741" cy="2198052"/>
          </a:xfrm>
          <a:prstGeom prst="roundRect">
            <a:avLst>
              <a:gd name="adj" fmla="val 1413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676275" y="4294814"/>
            <a:ext cx="2596615" cy="1055853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676276" y="5442941"/>
            <a:ext cx="1219200" cy="82790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10655</TotalTime>
  <Words>3510</Words>
  <Application>Microsoft Office PowerPoint</Application>
  <PresentationFormat>와이드스크린</PresentationFormat>
  <Paragraphs>375</Paragraphs>
  <Slides>20</Slides>
  <Notes>18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결론</vt:lpstr>
      <vt:lpstr>로그-라이크(ROGUE-Like)를 개발한다면?</vt:lpstr>
      <vt:lpstr>로그-라이크의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595</cp:revision>
  <dcterms:created xsi:type="dcterms:W3CDTF">2019-10-07T05:13:37Z</dcterms:created>
  <dcterms:modified xsi:type="dcterms:W3CDTF">2019-12-25T02:43:28Z</dcterms:modified>
</cp:coreProperties>
</file>